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1"/>
    <p:restoredTop sz="94694"/>
  </p:normalViewPr>
  <p:slideViewPr>
    <p:cSldViewPr snapToGrid="0" snapToObjects="1">
      <p:cViewPr varScale="1">
        <p:scale>
          <a:sx n="86" d="100"/>
          <a:sy n="86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8A210-A411-2C43-9CE5-13DD91F9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24264-0552-364B-B472-0A6708CC1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based on our Monte Carlo simulation, there's a 95% chance an initial investment of $10,000 in BABA over the next year will end within in the range of $3,776.86 and $96,441.37; in DIS over the next year will end within in the range of $7,703.55 and $51,250.86; in TSLA over the next year will end within in the range of $1,214.95 and $75,1289.56; in SPY over the next year will end within in the range of $4,758.51 and $69,339.08. Based on these results BABA and TSLA show to be out performing SPY.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07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AAE6-E111-7849-B555-BE04B1E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MC: </a:t>
            </a:r>
            <a:r>
              <a:rPr lang="en-US" sz="3200" dirty="0"/>
              <a:t>Initial Investment of $10,000 over the next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92F402-5F3C-674D-8837-30C193D20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342738"/>
              </p:ext>
            </p:extLst>
          </p:nvPr>
        </p:nvGraphicFramePr>
        <p:xfrm>
          <a:off x="1484027" y="1690688"/>
          <a:ext cx="7330190" cy="3316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4026">
                  <a:extLst>
                    <a:ext uri="{9D8B030D-6E8A-4147-A177-3AD203B41FA5}">
                      <a16:colId xmlns:a16="http://schemas.microsoft.com/office/drawing/2014/main" val="3735203589"/>
                    </a:ext>
                  </a:extLst>
                </a:gridCol>
                <a:gridCol w="1941609">
                  <a:extLst>
                    <a:ext uri="{9D8B030D-6E8A-4147-A177-3AD203B41FA5}">
                      <a16:colId xmlns:a16="http://schemas.microsoft.com/office/drawing/2014/main" val="801157301"/>
                    </a:ext>
                  </a:extLst>
                </a:gridCol>
                <a:gridCol w="1734555">
                  <a:extLst>
                    <a:ext uri="{9D8B030D-6E8A-4147-A177-3AD203B41FA5}">
                      <a16:colId xmlns:a16="http://schemas.microsoft.com/office/drawing/2014/main" val="1281909004"/>
                    </a:ext>
                  </a:extLst>
                </a:gridCol>
              </a:tblGrid>
              <a:tr h="394523">
                <a:tc>
                  <a:txBody>
                    <a:bodyPr/>
                    <a:lstStyle/>
                    <a:p>
                      <a:r>
                        <a:rPr lang="en-US" dirty="0"/>
                        <a:t> 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214666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SPY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$4,758.51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$69,339.08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502710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BABA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$3,776.86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$96,441.37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17832"/>
                  </a:ext>
                </a:extLst>
              </a:tr>
              <a:tr h="659694">
                <a:tc>
                  <a:txBody>
                    <a:bodyPr/>
                    <a:lstStyle/>
                    <a:p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$7,703.55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$51,250.86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19389"/>
                  </a:ext>
                </a:extLst>
              </a:tr>
              <a:tr h="942420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$1,214.95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$75,128.56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23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2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4A100-11B4-1E44-8970-D4FB80415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249" y="570745"/>
            <a:ext cx="10911875" cy="53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</TotalTime>
  <Words>156</Words>
  <Application>Microsoft Macintosh PowerPoint</Application>
  <PresentationFormat>Widescreen</PresentationFormat>
  <Paragraphs>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MC: Initial Investment of $10,000 over the next year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11</cp:revision>
  <dcterms:created xsi:type="dcterms:W3CDTF">2021-06-08T01:56:46Z</dcterms:created>
  <dcterms:modified xsi:type="dcterms:W3CDTF">2021-06-09T23:59:39Z</dcterms:modified>
</cp:coreProperties>
</file>

<file path=docProps/thumbnail.jpeg>
</file>